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314" r:id="rId11"/>
    <p:sldId id="266" r:id="rId12"/>
    <p:sldId id="260" r:id="rId13"/>
    <p:sldId id="287" r:id="rId14"/>
    <p:sldId id="261" r:id="rId15"/>
    <p:sldId id="264" r:id="rId16"/>
    <p:sldId id="263" r:id="rId17"/>
    <p:sldId id="265" r:id="rId18"/>
    <p:sldId id="259" r:id="rId19"/>
    <p:sldId id="275" r:id="rId20"/>
    <p:sldId id="271" r:id="rId21"/>
    <p:sldId id="268" r:id="rId22"/>
    <p:sldId id="269" r:id="rId23"/>
    <p:sldId id="313" r:id="rId24"/>
    <p:sldId id="262" r:id="rId25"/>
    <p:sldId id="298" r:id="rId26"/>
    <p:sldId id="299" r:id="rId27"/>
    <p:sldId id="312" r:id="rId28"/>
    <p:sldId id="272" r:id="rId29"/>
    <p:sldId id="270" r:id="rId30"/>
    <p:sldId id="273" r:id="rId31"/>
    <p:sldId id="276" r:id="rId32"/>
    <p:sldId id="278" r:id="rId33"/>
    <p:sldId id="279" r:id="rId34"/>
    <p:sldId id="300" r:id="rId35"/>
    <p:sldId id="309" r:id="rId36"/>
    <p:sldId id="301" r:id="rId37"/>
    <p:sldId id="306" r:id="rId38"/>
    <p:sldId id="302" r:id="rId39"/>
    <p:sldId id="304" r:id="rId40"/>
    <p:sldId id="305" r:id="rId41"/>
    <p:sldId id="303" r:id="rId42"/>
    <p:sldId id="284" r:id="rId43"/>
    <p:sldId id="310" r:id="rId44"/>
    <p:sldId id="285" r:id="rId45"/>
    <p:sldId id="286" r:id="rId46"/>
    <p:sldId id="307" r:id="rId47"/>
    <p:sldId id="308" r:id="rId48"/>
    <p:sldId id="311" r:id="rId49"/>
    <p:sldId id="274" r:id="rId50"/>
    <p:sldId id="277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314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313"/>
            <p14:sldId id="262"/>
            <p14:sldId id="298"/>
            <p14:sldId id="299"/>
            <p14:sldId id="312"/>
            <p14:sldId id="272"/>
            <p14:sldId id="270"/>
            <p14:sldId id="273"/>
            <p14:sldId id="276"/>
            <p14:sldId id="278"/>
            <p14:sldId id="279"/>
            <p14:sldId id="300"/>
            <p14:sldId id="309"/>
            <p14:sldId id="301"/>
            <p14:sldId id="306"/>
            <p14:sldId id="302"/>
            <p14:sldId id="304"/>
            <p14:sldId id="305"/>
            <p14:sldId id="303"/>
            <p14:sldId id="284"/>
            <p14:sldId id="310"/>
            <p14:sldId id="285"/>
            <p14:sldId id="286"/>
            <p14:sldId id="307"/>
            <p14:sldId id="308"/>
            <p14:sldId id="311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E23"/>
    <a:srgbClr val="808000"/>
    <a:srgbClr val="32CD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80424"/>
  </p:normalViewPr>
  <p:slideViewPr>
    <p:cSldViewPr snapToGrid="0">
      <p:cViewPr varScale="1">
        <p:scale>
          <a:sx n="101" d="100"/>
          <a:sy n="101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Nativ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Xamarin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a widget.</a:t>
            </a:r>
          </a:p>
          <a:p>
            <a:r>
              <a:rPr lang="en-GB" dirty="0"/>
              <a:t>Widgets are just tiny chunks of UI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Unlike other cross-platform toolkits such as </a:t>
            </a:r>
            <a:r>
              <a:rPr lang="en-GB" dirty="0">
                <a:hlinkClick r:id="rId3"/>
              </a:rPr>
              <a:t>React Native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Xamarin</a:t>
            </a:r>
            <a:r>
              <a:rPr lang="en-GB" dirty="0"/>
              <a:t> which draw widgets using native platform components, Flutter renders widgets itself on a per-pixel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Flutter </a:t>
            </a:r>
            <a:r>
              <a:rPr lang="en-GB" dirty="0" err="1"/>
              <a:t>bekommt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leeres</a:t>
            </a:r>
            <a:r>
              <a:rPr lang="en-GB" dirty="0"/>
              <a:t> Canvas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OS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Verfügung</a:t>
            </a:r>
            <a:r>
              <a:rPr lang="en-GB" dirty="0"/>
              <a:t> </a:t>
            </a:r>
            <a:r>
              <a:rPr lang="en-GB" dirty="0" err="1"/>
              <a:t>gestellt</a:t>
            </a:r>
            <a:r>
              <a:rPr lang="en-GB" dirty="0"/>
              <a:t> und es </a:t>
            </a:r>
            <a:r>
              <a:rPr lang="en-GB" dirty="0" err="1"/>
              <a:t>zeichnet</a:t>
            </a:r>
            <a:r>
              <a:rPr lang="en-GB" dirty="0"/>
              <a:t> die </a:t>
            </a:r>
            <a:r>
              <a:rPr lang="en-GB" dirty="0" err="1"/>
              <a:t>Grafikelemente</a:t>
            </a:r>
            <a:r>
              <a:rPr lang="en-GB" dirty="0"/>
              <a:t> </a:t>
            </a:r>
            <a:r>
              <a:rPr lang="en-GB" dirty="0" err="1"/>
              <a:t>darauf</a:t>
            </a:r>
            <a:r>
              <a:rPr lang="en-GB" dirty="0"/>
              <a:t>, so hat Flutter die </a:t>
            </a:r>
            <a:r>
              <a:rPr lang="en-GB" dirty="0" err="1"/>
              <a:t>vollste</a:t>
            </a:r>
            <a:r>
              <a:rPr lang="en-GB" dirty="0"/>
              <a:t> </a:t>
            </a:r>
            <a:r>
              <a:rPr lang="en-GB" dirty="0" err="1"/>
              <a:t>Kontrolle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einzelnen</a:t>
            </a:r>
            <a:r>
              <a:rPr lang="en-GB" dirty="0"/>
              <a:t> Pixel.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14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Sound null </a:t>
            </a:r>
            <a:r>
              <a:rPr lang="en-GB" dirty="0" err="1"/>
              <a:t>Sicherheit</a:t>
            </a:r>
            <a:r>
              <a:rPr lang="en-GB" dirty="0"/>
              <a:t>:</a:t>
            </a:r>
          </a:p>
          <a:p>
            <a:r>
              <a:rPr lang="en-GB" dirty="0"/>
              <a:t>-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könne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null sein, es sei </a:t>
            </a:r>
            <a:r>
              <a:rPr lang="en-GB" dirty="0" err="1"/>
              <a:t>denn</a:t>
            </a:r>
            <a:r>
              <a:rPr lang="en-GB" dirty="0"/>
              <a:t>, du </a:t>
            </a:r>
            <a:r>
              <a:rPr lang="en-GB" dirty="0" err="1"/>
              <a:t>sagst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es sein </a:t>
            </a:r>
            <a:r>
              <a:rPr lang="en-GB" dirty="0" err="1"/>
              <a:t>können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schützt</a:t>
            </a:r>
            <a:r>
              <a:rPr lang="en-GB" dirty="0"/>
              <a:t> dich </a:t>
            </a:r>
            <a:r>
              <a:rPr lang="en-GB" dirty="0" err="1"/>
              <a:t>vor</a:t>
            </a:r>
            <a:r>
              <a:rPr lang="en-GB" dirty="0"/>
              <a:t> Null-</a:t>
            </a:r>
            <a:r>
              <a:rPr lang="en-GB" dirty="0" err="1"/>
              <a:t>Ausnahmen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statische</a:t>
            </a:r>
            <a:r>
              <a:rPr lang="en-GB" dirty="0"/>
              <a:t> Code-Analyse</a:t>
            </a:r>
          </a:p>
          <a:p>
            <a:r>
              <a:rPr lang="en-GB" dirty="0"/>
              <a:t>- </a:t>
            </a:r>
            <a:r>
              <a:rPr lang="en-GB" dirty="0" err="1"/>
              <a:t>Nichtnullbarkeit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beibehalten</a:t>
            </a:r>
            <a:r>
              <a:rPr lang="en-GB" dirty="0"/>
              <a:t> (non-nullability is retained at runtime)</a:t>
            </a:r>
          </a:p>
          <a:p>
            <a:r>
              <a:rPr lang="en-GB" dirty="0"/>
              <a:t>https://</a:t>
            </a:r>
            <a:r>
              <a:rPr lang="en-GB" dirty="0" err="1"/>
              <a:t>dart.dev</a:t>
            </a:r>
            <a:r>
              <a:rPr lang="en-GB" dirty="0"/>
              <a:t>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6761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access = abrufen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7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4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22.03.23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24" Type="http://schemas.openxmlformats.org/officeDocument/2006/relationships/image" Target="../media/image58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7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7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040" y="735894"/>
            <a:ext cx="5097117" cy="14563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292534-FE59-074F-C91B-DD211868D28D}"/>
              </a:ext>
            </a:extLst>
          </p:cNvPr>
          <p:cNvSpPr/>
          <p:nvPr/>
        </p:nvSpPr>
        <p:spPr>
          <a:xfrm>
            <a:off x="866362" y="4496506"/>
            <a:ext cx="2120900" cy="16256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SDK: Software Development Kit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E8244DD-6DDF-68A1-913D-1C9689F7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174" y="1513269"/>
            <a:ext cx="6347143" cy="52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95" y="711200"/>
            <a:ext cx="6273800" cy="54356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52FE093-8313-019B-C59D-CCE96B675512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Flutter hat die </a:t>
            </a:r>
            <a:r>
              <a:rPr lang="en-GB" dirty="0" err="1">
                <a:solidFill>
                  <a:schemeClr val="tx1"/>
                </a:solidFill>
              </a:rPr>
              <a:t>vollste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Kontrolle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über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jeden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einzelnen</a:t>
            </a:r>
            <a:r>
              <a:rPr lang="en-GB" dirty="0">
                <a:solidFill>
                  <a:schemeClr val="tx1"/>
                </a:solidFill>
              </a:rPr>
              <a:t> Pixel.</a:t>
            </a:r>
          </a:p>
        </p:txBody>
      </p:sp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8651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11469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42B9F-EDD7-12EC-2974-431CBA198EED}"/>
              </a:ext>
            </a:extLst>
          </p:cNvPr>
          <p:cNvSpPr txBox="1"/>
          <p:nvPr/>
        </p:nvSpPr>
        <p:spPr>
          <a:xfrm>
            <a:off x="3314700" y="2497976"/>
            <a:ext cx="5562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500" dirty="0"/>
              <a:t>Widget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E5E8AC6-F3A0-9A62-8B8F-5852C3F5649E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Everything is a widget.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1FE3-DFB4-836A-B08C-ECEBE79CADCD}"/>
              </a:ext>
            </a:extLst>
          </p:cNvPr>
          <p:cNvSpPr txBox="1"/>
          <p:nvPr/>
        </p:nvSpPr>
        <p:spPr>
          <a:xfrm>
            <a:off x="1473201" y="4586145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/>
              <a:t>Widgets are chunks of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4A86C-8B8D-A06E-C574-D14A39B9A848}"/>
              </a:ext>
            </a:extLst>
          </p:cNvPr>
          <p:cNvSpPr txBox="1"/>
          <p:nvPr/>
        </p:nvSpPr>
        <p:spPr>
          <a:xfrm>
            <a:off x="1028700" y="379555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Gesten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D475E-6891-52DB-B468-993EDC16DE5C}"/>
              </a:ext>
            </a:extLst>
          </p:cNvPr>
          <p:cNvSpPr txBox="1"/>
          <p:nvPr/>
        </p:nvSpPr>
        <p:spPr>
          <a:xfrm>
            <a:off x="6959600" y="1960939"/>
            <a:ext cx="119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800" dirty="0"/>
              <a:t>Keys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94405-370B-A076-87F7-ABCAF4713441}"/>
              </a:ext>
            </a:extLst>
          </p:cNvPr>
          <p:cNvSpPr txBox="1"/>
          <p:nvPr/>
        </p:nvSpPr>
        <p:spPr>
          <a:xfrm>
            <a:off x="6578600" y="4295892"/>
            <a:ext cx="424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Lebenszyklus</a:t>
            </a:r>
            <a:r>
              <a:rPr lang="en-GB" sz="2800" dirty="0"/>
              <a:t> </a:t>
            </a:r>
            <a:r>
              <a:rPr lang="en-GB" sz="2800" dirty="0" err="1"/>
              <a:t>eines</a:t>
            </a:r>
            <a:r>
              <a:rPr lang="en-GB" sz="2800" dirty="0"/>
              <a:t> Widgets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E8BF0-7F32-7F7E-6AF0-D1859779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618429"/>
            <a:ext cx="3797300" cy="223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EA10-D653-062C-A945-94838C4E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4586145"/>
            <a:ext cx="3060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6A6D9D-DB7A-BF55-53F8-FD20BB41C54C}"/>
              </a:ext>
            </a:extLst>
          </p:cNvPr>
          <p:cNvGrpSpPr/>
          <p:nvPr/>
        </p:nvGrpSpPr>
        <p:grpSpPr>
          <a:xfrm>
            <a:off x="1732802" y="5145825"/>
            <a:ext cx="8657112" cy="1620000"/>
            <a:chOff x="1732802" y="5145825"/>
            <a:chExt cx="8657112" cy="16200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26F55D3-98E2-4338-C959-B18C6B1320B7}"/>
                </a:ext>
              </a:extLst>
            </p:cNvPr>
            <p:cNvSpPr/>
            <p:nvPr/>
          </p:nvSpPr>
          <p:spPr>
            <a:xfrm>
              <a:off x="1732802" y="5145825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1C372C8-7968-D2EE-7CA6-E54BC741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3317" y="5611843"/>
              <a:ext cx="900000" cy="9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608B5EB-A276-0EC8-9665-4AB86B13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8683" y="5611843"/>
              <a:ext cx="785760" cy="900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769582A-4576-D1B1-7318-1BE6D4CF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8880" y="5611843"/>
              <a:ext cx="900000" cy="90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CE2C2B-CA00-8189-8682-B7E51A35F0E1}"/>
              </a:ext>
            </a:extLst>
          </p:cNvPr>
          <p:cNvGrpSpPr/>
          <p:nvPr/>
        </p:nvGrpSpPr>
        <p:grpSpPr>
          <a:xfrm>
            <a:off x="1732802" y="1784460"/>
            <a:ext cx="8657112" cy="1620000"/>
            <a:chOff x="1732802" y="1784460"/>
            <a:chExt cx="8657112" cy="162000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44A87DE-B328-E7B9-1BBE-67CB5DFEB194}"/>
                </a:ext>
              </a:extLst>
            </p:cNvPr>
            <p:cNvSpPr/>
            <p:nvPr/>
          </p:nvSpPr>
          <p:spPr>
            <a:xfrm>
              <a:off x="1732802" y="1784460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BB6E8AD9-A241-9CB3-D029-F2ED0DB4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3400" y="2073014"/>
              <a:ext cx="1080000" cy="1080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3081859-9274-3D12-C15B-CBF93797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28601" y="2170605"/>
              <a:ext cx="983762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493B4-B6F3-0C54-FD5D-19DA0D351365}"/>
              </a:ext>
            </a:extLst>
          </p:cNvPr>
          <p:cNvGrpSpPr/>
          <p:nvPr/>
        </p:nvGrpSpPr>
        <p:grpSpPr>
          <a:xfrm>
            <a:off x="1732802" y="-117371"/>
            <a:ext cx="8657112" cy="1841149"/>
            <a:chOff x="1732802" y="-117371"/>
            <a:chExt cx="8657112" cy="184114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058332C-5D0D-41D3-FEF5-841665870090}"/>
                </a:ext>
              </a:extLst>
            </p:cNvPr>
            <p:cNvSpPr/>
            <p:nvPr/>
          </p:nvSpPr>
          <p:spPr>
            <a:xfrm>
              <a:off x="1732802" y="103778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AB249E5-D0B5-6B2D-DF71-372B5EDE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85305" y="-117371"/>
              <a:ext cx="2021390" cy="1080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A9CBD42-9661-51D9-8E0E-E99BC85B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75186" y="303156"/>
              <a:ext cx="664696" cy="126000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77CEE2-B7A9-5E8E-195A-E442638A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0357" y="476425"/>
              <a:ext cx="900000" cy="900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8A58152-A705-68D0-26D3-C24A8819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46571" y="447595"/>
              <a:ext cx="841304" cy="90000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D33A1A3-2895-E517-B566-0228DA5A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44605" y="190271"/>
              <a:ext cx="1331361" cy="144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1E2B58-A71C-8D00-0421-41BC9497B6D6}"/>
              </a:ext>
            </a:extLst>
          </p:cNvPr>
          <p:cNvGrpSpPr/>
          <p:nvPr/>
        </p:nvGrpSpPr>
        <p:grpSpPr>
          <a:xfrm>
            <a:off x="1732802" y="3465142"/>
            <a:ext cx="8657112" cy="1620000"/>
            <a:chOff x="1732802" y="3465142"/>
            <a:chExt cx="8657112" cy="162000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3A93614-43DF-3F22-C598-25510CE86EFC}"/>
                </a:ext>
              </a:extLst>
            </p:cNvPr>
            <p:cNvSpPr/>
            <p:nvPr/>
          </p:nvSpPr>
          <p:spPr>
            <a:xfrm>
              <a:off x="1732802" y="3465142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1F93E2E-1717-273B-8CFB-B29C4AC6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56800" y="3692840"/>
              <a:ext cx="878400" cy="1080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A18615A-F3E9-EE82-ACAA-4D51EA4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82629" y="3840718"/>
              <a:ext cx="1080000" cy="1080000"/>
            </a:xfrm>
            <a:prstGeom prst="rect">
              <a:avLst/>
            </a:prstGeom>
          </p:spPr>
        </p:pic>
        <p:pic>
          <p:nvPicPr>
            <p:cNvPr id="38" name="Picture 37" descr="Logo, icon&#10;&#10;Description automatically generated">
              <a:extLst>
                <a:ext uri="{FF2B5EF4-FFF2-40B4-BE49-F238E27FC236}">
                  <a16:creationId xmlns:a16="http://schemas.microsoft.com/office/drawing/2014/main" id="{4595E012-E848-239A-6529-7FFEBCC4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987937" y="3832480"/>
              <a:ext cx="1008000" cy="1008000"/>
            </a:xfrm>
            <a:prstGeom prst="rect">
              <a:avLst/>
            </a:prstGeom>
          </p:spPr>
        </p:pic>
        <p:pic>
          <p:nvPicPr>
            <p:cNvPr id="40" name="Picture 39" descr="Logo, company name&#10;&#10;Description automatically generated">
              <a:extLst>
                <a:ext uri="{FF2B5EF4-FFF2-40B4-BE49-F238E27FC236}">
                  <a16:creationId xmlns:a16="http://schemas.microsoft.com/office/drawing/2014/main" id="{7057FF60-AF09-23A2-A66D-8EC021DC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678186" y="3844250"/>
              <a:ext cx="93785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8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3B489-2B94-4B7D-8B39-44E9AF61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6831"/>
            <a:ext cx="7772400" cy="41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2F761BC-D88B-54A3-39A5-20028DEABDDD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Dart ist type safe</a:t>
            </a:r>
          </a:p>
        </p:txBody>
      </p:sp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109C6-0603-A3B2-FECC-E3F2C5E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622550"/>
            <a:ext cx="4165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345A-CC6E-103F-84FF-D9CAFD6B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5FC8D-8321-9442-C8ED-D36E225D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C4CD9E-240C-8188-DFD6-5CB1D5DB7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279"/>
          <a:stretch/>
        </p:blipFill>
        <p:spPr>
          <a:xfrm>
            <a:off x="4390390" y="3738880"/>
            <a:ext cx="374650" cy="140208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C5CFA54-783F-14C4-F7A5-11189057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4D9BF8-C687-E35C-DB69-9B227A0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290"/>
          <a:stretch/>
        </p:blipFill>
        <p:spPr>
          <a:xfrm>
            <a:off x="4724400" y="2976880"/>
            <a:ext cx="1117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DB48-70A3-7495-8085-DA83C7D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622550"/>
            <a:ext cx="3314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8DD-961C-106C-4596-C0AC0858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6861175-EC43-F079-5A89-070DC678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ECEBF-37AB-8A29-1155-30AD3AB4A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E90F-CF88-F822-FC12-E35F4C0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DC39A55A-B955-4223-1120-E5843A2A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7CA93-C4D2-8E56-7B48-675520D4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14630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3FB4-5BF7-EAE6-B9F2-DF932F2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22550"/>
            <a:ext cx="233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72EE1-99C1-F34B-DC84-796EF2A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0C5E1375-7516-81B8-C16B-6719F3A9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EEFE54-6E65-EC37-E93E-270106158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4961255" y="492760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D7C6-ADBD-09CE-B954-B3E2484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21D03FFF-5779-DA4D-B739-177047B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80568-FA9D-7B8D-15E7-9DB2E176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244600"/>
            <a:ext cx="5956300" cy="4368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A26CE5-E3C1-D2EE-C71A-05509B95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C9951788-8073-14C8-AD5B-1A6199F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91330-931D-2A95-B761-0C6DA7B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076061CD-02D5-BF75-7997-9DD2AD7B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16F2-76AD-5194-459F-A4AA0B4B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6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DE04-8CA3-8A80-11EA-6E4490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DE5F5090-1413-27BE-E573-5485E455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EA162C-9896-91D9-8B32-1276D4A3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4449" y="2373233"/>
            <a:ext cx="2786399" cy="1857600"/>
          </a:xfrm>
          <a:custGeom>
            <a:avLst/>
            <a:gdLst>
              <a:gd name="connsiteX0" fmla="*/ 80206 w 2786399"/>
              <a:gd name="connsiteY0" fmla="*/ 0 h 1857600"/>
              <a:gd name="connsiteX1" fmla="*/ 2706194 w 2786399"/>
              <a:gd name="connsiteY1" fmla="*/ 0 h 1857600"/>
              <a:gd name="connsiteX2" fmla="*/ 2737411 w 2786399"/>
              <a:gd name="connsiteY2" fmla="*/ 6303 h 1857600"/>
              <a:gd name="connsiteX3" fmla="*/ 2780097 w 2786399"/>
              <a:gd name="connsiteY3" fmla="*/ 48989 h 1857600"/>
              <a:gd name="connsiteX4" fmla="*/ 2786399 w 2786399"/>
              <a:gd name="connsiteY4" fmla="*/ 80205 h 1857600"/>
              <a:gd name="connsiteX5" fmla="*/ 2786399 w 2786399"/>
              <a:gd name="connsiteY5" fmla="*/ 1777394 h 1857600"/>
              <a:gd name="connsiteX6" fmla="*/ 2780097 w 2786399"/>
              <a:gd name="connsiteY6" fmla="*/ 1808611 h 1857600"/>
              <a:gd name="connsiteX7" fmla="*/ 2706189 w 2786399"/>
              <a:gd name="connsiteY7" fmla="*/ 1857600 h 1857600"/>
              <a:gd name="connsiteX8" fmla="*/ 80211 w 2786399"/>
              <a:gd name="connsiteY8" fmla="*/ 1857600 h 1857600"/>
              <a:gd name="connsiteX9" fmla="*/ 0 w 2786399"/>
              <a:gd name="connsiteY9" fmla="*/ 1777389 h 1857600"/>
              <a:gd name="connsiteX10" fmla="*/ 0 w 2786399"/>
              <a:gd name="connsiteY10" fmla="*/ 80210 h 1857600"/>
              <a:gd name="connsiteX11" fmla="*/ 48990 w 2786399"/>
              <a:gd name="connsiteY11" fmla="*/ 6303 h 18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6399" h="1857600">
                <a:moveTo>
                  <a:pt x="80206" y="0"/>
                </a:moveTo>
                <a:lnTo>
                  <a:pt x="2706194" y="0"/>
                </a:lnTo>
                <a:lnTo>
                  <a:pt x="2737411" y="6303"/>
                </a:lnTo>
                <a:cubicBezTo>
                  <a:pt x="2756603" y="14420"/>
                  <a:pt x="2771979" y="29796"/>
                  <a:pt x="2780097" y="48989"/>
                </a:cubicBezTo>
                <a:lnTo>
                  <a:pt x="2786399" y="80205"/>
                </a:lnTo>
                <a:lnTo>
                  <a:pt x="2786399" y="1777394"/>
                </a:lnTo>
                <a:lnTo>
                  <a:pt x="2780097" y="1808611"/>
                </a:lnTo>
                <a:cubicBezTo>
                  <a:pt x="2767920" y="1837400"/>
                  <a:pt x="2739414" y="1857600"/>
                  <a:pt x="2706189" y="1857600"/>
                </a:cubicBezTo>
                <a:lnTo>
                  <a:pt x="80211" y="1857600"/>
                </a:lnTo>
                <a:cubicBezTo>
                  <a:pt x="35912" y="1857600"/>
                  <a:pt x="0" y="1821688"/>
                  <a:pt x="0" y="1777389"/>
                </a:cubicBezTo>
                <a:lnTo>
                  <a:pt x="0" y="80210"/>
                </a:lnTo>
                <a:cubicBezTo>
                  <a:pt x="0" y="46986"/>
                  <a:pt x="20201" y="18479"/>
                  <a:pt x="48990" y="630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946" y="2249556"/>
            <a:ext cx="8256107" cy="2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369</Words>
  <Application>Microsoft Macintosh PowerPoint</Application>
  <PresentationFormat>Widescreen</PresentationFormat>
  <Paragraphs>77</Paragraphs>
  <Slides>50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PowerPoint Presentation</vt:lpstr>
      <vt:lpstr>backend + frontend zusammen</vt:lpstr>
      <vt:lpstr>PowerPoint Presentation</vt:lpstr>
      <vt:lpstr>PowerPoint Presentation</vt:lpstr>
      <vt:lpstr>PowerPoint Presentation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</vt:lpstr>
      <vt:lpstr>late</vt:lpstr>
      <vt:lpstr>late</vt:lpstr>
      <vt:lpstr>?</vt:lpstr>
      <vt:lpstr>?</vt:lpstr>
      <vt:lpstr>?</vt:lpstr>
      <vt:lpstr>?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45</cp:revision>
  <dcterms:created xsi:type="dcterms:W3CDTF">2023-02-16T14:38:16Z</dcterms:created>
  <dcterms:modified xsi:type="dcterms:W3CDTF">2023-03-22T22:53:04Z</dcterms:modified>
</cp:coreProperties>
</file>